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A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624" y="5473195"/>
            <a:ext cx="2943801" cy="12592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48" y="6555075"/>
            <a:ext cx="9453595" cy="12377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2193" y="7583503"/>
            <a:ext cx="4570910" cy="11639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D2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0131" y="2061360"/>
            <a:ext cx="1630091" cy="12421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22191" y="479274"/>
            <a:ext cx="1447298" cy="41522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1620" y="2403161"/>
            <a:ext cx="421322" cy="41522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81263" y="2407381"/>
            <a:ext cx="490907" cy="4152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50906" y="2407381"/>
            <a:ext cx="492177" cy="4152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20549" y="2407381"/>
            <a:ext cx="501066" cy="4152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79996" y="2887163"/>
            <a:ext cx="2165774" cy="5014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2302" y="4238032"/>
            <a:ext cx="16101110" cy="47619"/>
            <a:chOff x="1092302" y="4238032"/>
            <a:chExt cx="16101110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2302" y="4238032"/>
              <a:ext cx="16101110" cy="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72306" y="4573334"/>
            <a:ext cx="573700" cy="3723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99363" y="4535239"/>
            <a:ext cx="1697324" cy="11037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59525" y="4535239"/>
            <a:ext cx="1495958" cy="7382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16096" y="4535239"/>
            <a:ext cx="573698" cy="3723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47411" y="2874468"/>
            <a:ext cx="1995978" cy="81321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49178" y="2887163"/>
            <a:ext cx="2252321" cy="5017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08477" y="2887163"/>
            <a:ext cx="2095740" cy="5014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66989" y="6755567"/>
            <a:ext cx="6716703" cy="4603995"/>
            <a:chOff x="-966989" y="6755567"/>
            <a:chExt cx="6716703" cy="4603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966989" y="6755567"/>
              <a:ext cx="6716703" cy="4603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D2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1083" y="881032"/>
            <a:ext cx="4168522" cy="12421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22191" y="479274"/>
            <a:ext cx="1468123" cy="4152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75069" y="6175446"/>
            <a:ext cx="6171429" cy="4110268"/>
            <a:chOff x="11675069" y="6175446"/>
            <a:chExt cx="6171429" cy="411026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5069" y="6175446"/>
              <a:ext cx="6171429" cy="411026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6953" y="4045744"/>
            <a:ext cx="6064884" cy="26807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0953" y="2233318"/>
            <a:ext cx="5689699" cy="5017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1131" y="2997150"/>
            <a:ext cx="6086391" cy="52006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6953" y="2233318"/>
            <a:ext cx="5574324" cy="15912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D2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705" y="881036"/>
            <a:ext cx="5142894" cy="12622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22191" y="479274"/>
            <a:ext cx="1467869" cy="41522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4706" y="4199268"/>
            <a:ext cx="6158749" cy="34070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00852" y="5353618"/>
            <a:ext cx="6160941" cy="23077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1598258"/>
            <a:ext cx="6171429" cy="2823429"/>
            <a:chOff x="9142857" y="1598258"/>
            <a:chExt cx="6171429" cy="2823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1598258"/>
              <a:ext cx="6171429" cy="2823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4710" y="2416334"/>
            <a:ext cx="5967111" cy="12766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4390" y="4784259"/>
            <a:ext cx="2406119" cy="5017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D2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743" y="881036"/>
            <a:ext cx="3868118" cy="12421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97906" y="479274"/>
            <a:ext cx="525828" cy="41522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2677" y="4298982"/>
            <a:ext cx="5897269" cy="162307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17693" y="5420074"/>
            <a:ext cx="6734808" cy="30309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6953" y="3549068"/>
            <a:ext cx="5460630" cy="5014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0953" y="4850715"/>
            <a:ext cx="666271" cy="5011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6953" y="2055391"/>
            <a:ext cx="5352239" cy="8648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6953" y="6115531"/>
            <a:ext cx="6626396" cy="15912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1058810"/>
            <a:ext cx="6171429" cy="3085714"/>
            <a:chOff x="9142857" y="1058810"/>
            <a:chExt cx="6171429" cy="30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1058810"/>
              <a:ext cx="6171429" cy="308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19190" y="4196730"/>
            <a:ext cx="1850753" cy="5014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D2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743" y="881036"/>
            <a:ext cx="3868118" cy="12421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22668" y="479274"/>
            <a:ext cx="523797" cy="41522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2677" y="3114967"/>
            <a:ext cx="6097290" cy="86461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131" y="6943384"/>
            <a:ext cx="7087530" cy="15844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6953" y="2365049"/>
            <a:ext cx="5878817" cy="5335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6953" y="6305775"/>
            <a:ext cx="1263261" cy="5011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2677" y="4235881"/>
            <a:ext cx="6447047" cy="15912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41974" y="5457288"/>
            <a:ext cx="1263261" cy="5011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26294" y="1299685"/>
            <a:ext cx="6171429" cy="4111714"/>
            <a:chOff x="9126294" y="1299685"/>
            <a:chExt cx="6171429" cy="4111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26294" y="1299685"/>
              <a:ext cx="6171429" cy="4111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4390" y="6305775"/>
            <a:ext cx="671579" cy="5011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17693" y="6943379"/>
            <a:ext cx="6384034" cy="12228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D2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1084" y="881036"/>
            <a:ext cx="1626699" cy="12417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97906" y="479274"/>
            <a:ext cx="525828" cy="41522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2677" y="2862144"/>
            <a:ext cx="5762338" cy="231784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6953" y="5304953"/>
            <a:ext cx="2453890" cy="5014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6953" y="5996344"/>
            <a:ext cx="5617630" cy="27125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32075" y="2856185"/>
            <a:ext cx="8071419" cy="5304076"/>
            <a:chOff x="8632075" y="2856185"/>
            <a:chExt cx="8071419" cy="53040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32075" y="2856185"/>
              <a:ext cx="8071419" cy="5304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D25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35836" y="4483332"/>
            <a:ext cx="2996192" cy="12426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97906" y="479274"/>
            <a:ext cx="525828" cy="4152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2022-04-02T22:55:27Z</dcterms:created>
  <dcterms:modified xsi:type="dcterms:W3CDTF">2022-04-02T22:55:27Z</dcterms:modified>
</cp:coreProperties>
</file>